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1" r:id="rId2"/>
    <p:sldId id="260" r:id="rId3"/>
    <p:sldId id="270" r:id="rId4"/>
    <p:sldId id="271" r:id="rId5"/>
    <p:sldId id="273" r:id="rId6"/>
    <p:sldId id="274" r:id="rId7"/>
    <p:sldId id="275" r:id="rId8"/>
    <p:sldId id="276" r:id="rId9"/>
    <p:sldId id="277" r:id="rId10"/>
    <p:sldId id="272" r:id="rId11"/>
    <p:sldId id="264" r:id="rId12"/>
    <p:sldId id="266" r:id="rId13"/>
    <p:sldId id="267" r:id="rId14"/>
    <p:sldId id="268" r:id="rId15"/>
    <p:sldId id="269" r:id="rId16"/>
    <p:sldId id="262" r:id="rId17"/>
    <p:sldId id="265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4" autoAdjust="0"/>
    <p:restoredTop sz="95885"/>
  </p:normalViewPr>
  <p:slideViewPr>
    <p:cSldViewPr snapToGrid="0" snapToObjects="1">
      <p:cViewPr varScale="1">
        <p:scale>
          <a:sx n="122" d="100"/>
          <a:sy n="122" d="100"/>
        </p:scale>
        <p:origin x="69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2BCBA-A19D-5147-A40C-1B71EFBC11B7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83C13-3F9E-AD4D-8D7A-A22ACCC92A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7903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 err="1"/>
              <a:t>SafeStreets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Samuele Moscatelli 940515</a:t>
            </a:r>
          </a:p>
          <a:p>
            <a:pPr algn="r"/>
            <a:r>
              <a:rPr lang="it-IT" dirty="0">
                <a:solidFill>
                  <a:schemeClr val="bg1"/>
                </a:solidFill>
              </a:rPr>
              <a:t>Andrea </a:t>
            </a:r>
            <a:r>
              <a:rPr lang="it-IT" dirty="0" err="1">
                <a:solidFill>
                  <a:schemeClr val="bg1"/>
                </a:solidFill>
              </a:rPr>
              <a:t>Pozzoli</a:t>
            </a:r>
            <a:r>
              <a:rPr lang="it-IT" dirty="0">
                <a:solidFill>
                  <a:schemeClr val="bg1"/>
                </a:solidFill>
              </a:rPr>
              <a:t> 944031 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A2C7D-864B-E14B-8ACD-2728764C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</a:t>
            </a:r>
            <a:r>
              <a:rPr lang="it-IT" dirty="0" err="1"/>
              <a:t>Municipality</a:t>
            </a:r>
            <a:r>
              <a:rPr lang="it-IT" dirty="0"/>
              <a:t> (G7)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44B57A-9634-9143-97AF-F02B2C4D2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b="1" dirty="0"/>
              <a:t>G7 </a:t>
            </a:r>
            <a:r>
              <a:rPr lang="it-IT" b="1" dirty="0" err="1"/>
              <a:t>Municipality</a:t>
            </a:r>
            <a:r>
              <a:rPr lang="it-IT" b="1" dirty="0"/>
              <a:t>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</a:t>
            </a:r>
            <a:r>
              <a:rPr lang="it-IT" b="1" dirty="0" err="1"/>
              <a:t>know</a:t>
            </a:r>
            <a:r>
              <a:rPr lang="it-IT" b="1" dirty="0"/>
              <a:t> </a:t>
            </a:r>
            <a:r>
              <a:rPr lang="it-IT" b="1" dirty="0" err="1"/>
              <a:t>possible</a:t>
            </a:r>
            <a:r>
              <a:rPr lang="it-IT" b="1" dirty="0"/>
              <a:t> </a:t>
            </a:r>
            <a:r>
              <a:rPr lang="it-IT" b="1" dirty="0" err="1"/>
              <a:t>interventions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can do in </a:t>
            </a:r>
            <a:r>
              <a:rPr lang="it-IT" b="1" dirty="0" err="1"/>
              <a:t>order</a:t>
            </a:r>
            <a:r>
              <a:rPr lang="it-IT" b="1" dirty="0"/>
              <a:t> to </a:t>
            </a:r>
            <a:r>
              <a:rPr lang="it-IT" b="1" dirty="0" err="1"/>
              <a:t>improve</a:t>
            </a:r>
            <a:r>
              <a:rPr lang="it-IT" b="1" dirty="0"/>
              <a:t> the </a:t>
            </a:r>
            <a:r>
              <a:rPr lang="it-IT" b="1" dirty="0" err="1"/>
              <a:t>unsafe</a:t>
            </a:r>
            <a:r>
              <a:rPr lang="it-IT" b="1" dirty="0"/>
              <a:t> </a:t>
            </a:r>
            <a:r>
              <a:rPr lang="it-IT" b="1" dirty="0" err="1"/>
              <a:t>areas</a:t>
            </a:r>
            <a:r>
              <a:rPr lang="it-IT" b="1" dirty="0"/>
              <a:t> of </a:t>
            </a:r>
            <a:r>
              <a:rPr lang="it-IT" b="1" dirty="0" err="1"/>
              <a:t>its</a:t>
            </a:r>
            <a:r>
              <a:rPr lang="it-IT" b="1" dirty="0"/>
              <a:t> </a:t>
            </a:r>
            <a:r>
              <a:rPr lang="it-IT" b="1" dirty="0" err="1"/>
              <a:t>territory</a:t>
            </a:r>
            <a:r>
              <a:rPr lang="it-IT" b="1" dirty="0"/>
              <a:t>. </a:t>
            </a:r>
            <a:endParaRPr lang="it-IT" dirty="0"/>
          </a:p>
          <a:p>
            <a:r>
              <a:rPr lang="it-IT" dirty="0"/>
              <a:t>R13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 from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and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interventions</a:t>
            </a:r>
            <a:r>
              <a:rPr lang="it-IT" dirty="0"/>
              <a:t>. </a:t>
            </a:r>
          </a:p>
          <a:p>
            <a:r>
              <a:rPr lang="it-IT" dirty="0"/>
              <a:t>R11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accesses</a:t>
            </a:r>
            <a:r>
              <a:rPr lang="it-IT" dirty="0"/>
              <a:t> to </a:t>
            </a:r>
            <a:r>
              <a:rPr lang="it-IT" dirty="0" err="1"/>
              <a:t>statistics</a:t>
            </a:r>
            <a:r>
              <a:rPr lang="it-IT" dirty="0"/>
              <a:t> or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accesses</a:t>
            </a:r>
            <a:r>
              <a:rPr lang="it-IT" dirty="0"/>
              <a:t> to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statistics</a:t>
            </a:r>
            <a:r>
              <a:rPr lang="it-IT" dirty="0"/>
              <a:t> and the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information </a:t>
            </a:r>
            <a:r>
              <a:rPr lang="it-IT" dirty="0" err="1"/>
              <a:t>updated</a:t>
            </a:r>
            <a:r>
              <a:rPr lang="it-IT" dirty="0"/>
              <a:t> to the last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. </a:t>
            </a:r>
          </a:p>
          <a:p>
            <a:r>
              <a:rPr lang="it-IT" dirty="0"/>
              <a:t>D4 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internet connection. </a:t>
            </a:r>
          </a:p>
        </p:txBody>
      </p:sp>
    </p:spTree>
    <p:extLst>
      <p:ext uri="{BB962C8B-B14F-4D97-AF65-F5344CB8AC3E}">
        <p14:creationId xmlns:p14="http://schemas.microsoft.com/office/powerpoint/2010/main" val="1803695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55E40C-848A-1143-A71E-686375EF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World and Machine </a:t>
            </a:r>
            <a:r>
              <a:rPr lang="it-IT" dirty="0" err="1"/>
              <a:t>Phenomena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6A72F7-9A67-C346-9CA9-6FE9C7DD7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1736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BC53F4-FE40-F34F-9969-AFAD7227B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 </a:t>
            </a:r>
            <a:r>
              <a:rPr lang="it-IT" dirty="0" err="1"/>
              <a:t>cases</a:t>
            </a:r>
            <a:r>
              <a:rPr lang="it-IT" dirty="0"/>
              <a:t> - </a:t>
            </a:r>
            <a:r>
              <a:rPr lang="it-IT" dirty="0" err="1"/>
              <a:t>EndUser</a:t>
            </a:r>
            <a:endParaRPr lang="it-IT" dirty="0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9E8707-33B3-4544-816F-416E3E03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331" y="1306669"/>
            <a:ext cx="4258469" cy="4771537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3E397290-2289-E74B-96EE-88855B0EC5C2}"/>
              </a:ext>
            </a:extLst>
          </p:cNvPr>
          <p:cNvSpPr/>
          <p:nvPr/>
        </p:nvSpPr>
        <p:spPr>
          <a:xfrm>
            <a:off x="3112034" y="1728908"/>
            <a:ext cx="1167973" cy="44567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4FCFAD70-3472-9948-99AE-E8B9BC56A5BC}"/>
              </a:ext>
            </a:extLst>
          </p:cNvPr>
          <p:cNvSpPr/>
          <p:nvPr/>
        </p:nvSpPr>
        <p:spPr>
          <a:xfrm>
            <a:off x="3775420" y="3096666"/>
            <a:ext cx="1607244" cy="52123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57708AF-3895-E942-AF5A-C97928377871}"/>
              </a:ext>
            </a:extLst>
          </p:cNvPr>
          <p:cNvSpPr/>
          <p:nvPr/>
        </p:nvSpPr>
        <p:spPr>
          <a:xfrm>
            <a:off x="2949389" y="4725533"/>
            <a:ext cx="1230725" cy="44567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5208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4F3F83-A26F-FD47-9756-2C7A67B4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 </a:t>
            </a:r>
            <a:r>
              <a:rPr lang="it-IT" dirty="0" err="1"/>
              <a:t>cases</a:t>
            </a:r>
            <a:r>
              <a:rPr lang="it-IT" dirty="0"/>
              <a:t> - Authority</a:t>
            </a: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A1E670A8-E37B-7E48-AC75-B52817A57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99" y="1315611"/>
            <a:ext cx="6396202" cy="4775445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73FE17B-1513-EA4E-A7E2-6BBFFA30CCEB}"/>
              </a:ext>
            </a:extLst>
          </p:cNvPr>
          <p:cNvSpPr/>
          <p:nvPr/>
        </p:nvSpPr>
        <p:spPr>
          <a:xfrm>
            <a:off x="2820041" y="1467650"/>
            <a:ext cx="1644383" cy="46872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7D0A86D-2AC4-7444-9025-711B5BD38B91}"/>
              </a:ext>
            </a:extLst>
          </p:cNvPr>
          <p:cNvSpPr/>
          <p:nvPr/>
        </p:nvSpPr>
        <p:spPr>
          <a:xfrm>
            <a:off x="3188874" y="2074835"/>
            <a:ext cx="1644383" cy="46872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5EB7824-4D41-E24B-9DF4-212D6A317930}"/>
              </a:ext>
            </a:extLst>
          </p:cNvPr>
          <p:cNvSpPr/>
          <p:nvPr/>
        </p:nvSpPr>
        <p:spPr>
          <a:xfrm>
            <a:off x="3427078" y="2879606"/>
            <a:ext cx="1513756" cy="44567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840F770-6BC3-D64D-BE12-98BD431E71BD}"/>
              </a:ext>
            </a:extLst>
          </p:cNvPr>
          <p:cNvSpPr/>
          <p:nvPr/>
        </p:nvSpPr>
        <p:spPr>
          <a:xfrm>
            <a:off x="2474259" y="4921625"/>
            <a:ext cx="1751959" cy="68772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55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0F7403-47F8-2B42-BACF-A76C8064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 </a:t>
            </a:r>
            <a:r>
              <a:rPr lang="it-IT" dirty="0" err="1"/>
              <a:t>cases</a:t>
            </a:r>
            <a:r>
              <a:rPr lang="it-IT" dirty="0"/>
              <a:t> - </a:t>
            </a:r>
            <a:r>
              <a:rPr lang="it-IT" dirty="0" err="1"/>
              <a:t>Municipality</a:t>
            </a:r>
            <a:endParaRPr lang="it-IT" dirty="0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E7CBBFA-9651-DD48-BA8F-830430FAF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15" y="1269086"/>
            <a:ext cx="7469570" cy="4796477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00FEB8D-00CE-BD4C-AB30-B7C47ED59380}"/>
              </a:ext>
            </a:extLst>
          </p:cNvPr>
          <p:cNvSpPr/>
          <p:nvPr/>
        </p:nvSpPr>
        <p:spPr>
          <a:xfrm>
            <a:off x="3012141" y="1582911"/>
            <a:ext cx="1682804" cy="56093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F62512B-17B2-3B49-ADD4-53D20D942DD5}"/>
              </a:ext>
            </a:extLst>
          </p:cNvPr>
          <p:cNvSpPr/>
          <p:nvPr/>
        </p:nvSpPr>
        <p:spPr>
          <a:xfrm>
            <a:off x="2685570" y="2602328"/>
            <a:ext cx="2063163" cy="70180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6025AD2-8C4E-4F4C-965F-A4C61C284C9C}"/>
              </a:ext>
            </a:extLst>
          </p:cNvPr>
          <p:cNvSpPr/>
          <p:nvPr/>
        </p:nvSpPr>
        <p:spPr>
          <a:xfrm>
            <a:off x="2312895" y="4149377"/>
            <a:ext cx="2063163" cy="55325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8029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D939EE-CE18-DC4B-9276-AAE6B38A9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model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1E54DC-C30F-7A44-9943-EDE210F4C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66985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579576" y="4847379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Design </a:t>
            </a:r>
            <a:r>
              <a:rPr lang="it-IT" dirty="0" err="1"/>
              <a:t>Document</a:t>
            </a:r>
            <a:endParaRPr lang="it-IT" dirty="0"/>
          </a:p>
        </p:txBody>
      </p:sp>
      <p:pic>
        <p:nvPicPr>
          <p:cNvPr id="132" name="Immagine 131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5932B3D1-C50E-FD46-A8BB-7BD6C95DE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936" y="1251655"/>
            <a:ext cx="3441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27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2B5D8B-B498-6549-B6B2-60B05D79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Components of the System – Client</a:t>
            </a:r>
          </a:p>
        </p:txBody>
      </p:sp>
      <p:pic>
        <p:nvPicPr>
          <p:cNvPr id="9" name="Segnaposto contenuto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4DC2FB7-A881-7740-B65F-B5BD78488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772" y="1432035"/>
            <a:ext cx="4626539" cy="4525963"/>
          </a:xfrm>
        </p:spPr>
      </p:pic>
    </p:spTree>
    <p:extLst>
      <p:ext uri="{BB962C8B-B14F-4D97-AF65-F5344CB8AC3E}">
        <p14:creationId xmlns:p14="http://schemas.microsoft.com/office/powerpoint/2010/main" val="66816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B8538E-1F83-9F4A-9142-DF85F5DAB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Components of the System - Server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E5650B1-8CD7-6E4D-B939-8F9E639E8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368" y="1445739"/>
            <a:ext cx="8323263" cy="4414472"/>
          </a:xfrm>
        </p:spPr>
      </p:pic>
    </p:spTree>
    <p:extLst>
      <p:ext uri="{BB962C8B-B14F-4D97-AF65-F5344CB8AC3E}">
        <p14:creationId xmlns:p14="http://schemas.microsoft.com/office/powerpoint/2010/main" val="1963626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B7ADE8-CEBF-B94B-B5CE-3A6115694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end </a:t>
            </a:r>
            <a:r>
              <a:rPr lang="it-IT" dirty="0" err="1"/>
              <a:t>user</a:t>
            </a:r>
            <a:r>
              <a:rPr lang="it-IT" dirty="0"/>
              <a:t> create a new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 </a:t>
            </a:r>
            <a:br>
              <a:rPr lang="it-IT" dirty="0"/>
            </a:b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B6E2904-CC4C-E840-86BA-734F6F538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2235" y="1368973"/>
            <a:ext cx="5513613" cy="4525963"/>
          </a:xfrm>
        </p:spPr>
      </p:pic>
    </p:spTree>
    <p:extLst>
      <p:ext uri="{BB962C8B-B14F-4D97-AF65-F5344CB8AC3E}">
        <p14:creationId xmlns:p14="http://schemas.microsoft.com/office/powerpoint/2010/main" val="345643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55514" y="4946108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 err="1"/>
              <a:t>Requirement</a:t>
            </a:r>
            <a:r>
              <a:rPr lang="it-IT" dirty="0"/>
              <a:t> Analysis and </a:t>
            </a:r>
            <a:r>
              <a:rPr lang="it-IT" dirty="0" err="1"/>
              <a:t>Specification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 </a:t>
            </a:r>
          </a:p>
        </p:txBody>
      </p:sp>
      <p:pic>
        <p:nvPicPr>
          <p:cNvPr id="6" name="Immagine 5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AC20B576-CEE1-CA49-9170-5C0B85F40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936" y="1251655"/>
            <a:ext cx="3441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7E11F6-FB32-454B-A616-6B93974B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authority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notified</a:t>
            </a:r>
            <a:r>
              <a:rPr lang="it-IT" dirty="0"/>
              <a:t> for a </a:t>
            </a:r>
            <a:r>
              <a:rPr lang="it-IT" dirty="0" err="1"/>
              <a:t>violation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455FAAC-26DF-8541-BFF6-A3138516C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358" y="1771757"/>
            <a:ext cx="6063284" cy="3888558"/>
          </a:xfrm>
        </p:spPr>
      </p:pic>
    </p:spTree>
    <p:extLst>
      <p:ext uri="{BB962C8B-B14F-4D97-AF65-F5344CB8AC3E}">
        <p14:creationId xmlns:p14="http://schemas.microsoft.com/office/powerpoint/2010/main" val="66285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C566C0-B724-FF41-873C-7CEA658D0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authority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notifies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authorities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41F2B0B-EE41-B740-B3F8-04F12E0D3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072" y="1474077"/>
            <a:ext cx="6107940" cy="4525963"/>
          </a:xfrm>
        </p:spPr>
      </p:pic>
    </p:spTree>
    <p:extLst>
      <p:ext uri="{BB962C8B-B14F-4D97-AF65-F5344CB8AC3E}">
        <p14:creationId xmlns:p14="http://schemas.microsoft.com/office/powerpoint/2010/main" val="87986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E40B25-C436-154F-BA84-63D660DD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requests</a:t>
            </a:r>
            <a:r>
              <a:rPr lang="it-IT" dirty="0"/>
              <a:t> the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and </a:t>
            </a:r>
            <a:r>
              <a:rPr lang="it-IT" dirty="0" err="1"/>
              <a:t>interventions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0178D1FD-C448-6F41-8D30-750277CEE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040" y="1474076"/>
            <a:ext cx="6010003" cy="4525963"/>
          </a:xfrm>
        </p:spPr>
      </p:pic>
    </p:spTree>
    <p:extLst>
      <p:ext uri="{BB962C8B-B14F-4D97-AF65-F5344CB8AC3E}">
        <p14:creationId xmlns:p14="http://schemas.microsoft.com/office/powerpoint/2010/main" val="394143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5B1C58-4983-8E42-8C8B-1CE1B1FC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Gantt</a:t>
            </a:r>
            <a:r>
              <a:rPr lang="it-IT" dirty="0"/>
              <a:t> – First </a:t>
            </a:r>
            <a:r>
              <a:rPr lang="it-IT" dirty="0" err="1"/>
              <a:t>phase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59DFE75-DABE-594C-8808-6E912EFBF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99086"/>
            <a:ext cx="8323263" cy="2528191"/>
          </a:xfrm>
        </p:spPr>
      </p:pic>
    </p:spTree>
    <p:extLst>
      <p:ext uri="{BB962C8B-B14F-4D97-AF65-F5344CB8AC3E}">
        <p14:creationId xmlns:p14="http://schemas.microsoft.com/office/powerpoint/2010/main" val="621992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DAFEAE-D523-354E-9CAB-688940DA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Gantt</a:t>
            </a:r>
            <a:r>
              <a:rPr lang="it-IT" dirty="0"/>
              <a:t> - Second </a:t>
            </a:r>
            <a:r>
              <a:rPr lang="it-IT" dirty="0" err="1"/>
              <a:t>phase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3CA6C2B-2F91-484D-B131-AA41C4976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427419"/>
            <a:ext cx="8323263" cy="2871525"/>
          </a:xfrm>
        </p:spPr>
      </p:pic>
    </p:spTree>
    <p:extLst>
      <p:ext uri="{BB962C8B-B14F-4D97-AF65-F5344CB8AC3E}">
        <p14:creationId xmlns:p14="http://schemas.microsoft.com/office/powerpoint/2010/main" val="97590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6655A6-2AD8-044C-823C-198BB713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Gantt</a:t>
            </a:r>
            <a:r>
              <a:rPr lang="it-IT" dirty="0"/>
              <a:t> – Third </a:t>
            </a:r>
            <a:r>
              <a:rPr lang="it-IT" dirty="0" err="1"/>
              <a:t>phase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77FAFE0-B768-2147-A16A-F9D86CDA1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89286"/>
            <a:ext cx="8323263" cy="3547790"/>
          </a:xfrm>
        </p:spPr>
      </p:pic>
    </p:spTree>
    <p:extLst>
      <p:ext uri="{BB962C8B-B14F-4D97-AF65-F5344CB8AC3E}">
        <p14:creationId xmlns:p14="http://schemas.microsoft.com/office/powerpoint/2010/main" val="1238487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F7A87E-E76F-BD4D-8F2D-499661715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Gantt</a:t>
            </a:r>
            <a:r>
              <a:rPr lang="it-IT" dirty="0"/>
              <a:t> – </a:t>
            </a:r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phase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D251BEA-7740-2B4F-A00F-B49D3F1F5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36661"/>
            <a:ext cx="8323263" cy="2653040"/>
          </a:xfrm>
        </p:spPr>
      </p:pic>
    </p:spTree>
    <p:extLst>
      <p:ext uri="{BB962C8B-B14F-4D97-AF65-F5344CB8AC3E}">
        <p14:creationId xmlns:p14="http://schemas.microsoft.com/office/powerpoint/2010/main" val="484111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6C0691-011E-134D-92A4-23D0BB1F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</a:t>
            </a:r>
            <a:r>
              <a:rPr lang="it-IT" dirty="0" err="1"/>
              <a:t>EndUser</a:t>
            </a:r>
            <a:r>
              <a:rPr lang="it-IT" dirty="0"/>
              <a:t> (G1)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12DF33-64D7-964A-9CF4-BFFA7B114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sz="2300" b="1" dirty="0"/>
              <a:t>G1 A </a:t>
            </a:r>
            <a:r>
              <a:rPr lang="it-IT" sz="2300" b="1" dirty="0" err="1"/>
              <a:t>person</a:t>
            </a:r>
            <a:r>
              <a:rPr lang="it-IT" sz="2300" b="1" dirty="0"/>
              <a:t> (end </a:t>
            </a:r>
            <a:r>
              <a:rPr lang="it-IT" sz="2300" b="1" dirty="0" err="1"/>
              <a:t>user</a:t>
            </a:r>
            <a:r>
              <a:rPr lang="it-IT" sz="2300" b="1" dirty="0"/>
              <a:t>) </a:t>
            </a:r>
            <a:r>
              <a:rPr lang="it-IT" sz="2300" b="1" dirty="0" err="1"/>
              <a:t>who</a:t>
            </a:r>
            <a:r>
              <a:rPr lang="it-IT" sz="2300" b="1" dirty="0"/>
              <a:t> </a:t>
            </a:r>
            <a:r>
              <a:rPr lang="it-IT" sz="2300" b="1" dirty="0" err="1"/>
              <a:t>sees</a:t>
            </a:r>
            <a:r>
              <a:rPr lang="it-IT" sz="2300" b="1" dirty="0"/>
              <a:t> a </a:t>
            </a:r>
            <a:r>
              <a:rPr lang="it-IT" sz="2300" b="1" dirty="0" err="1"/>
              <a:t>traffic</a:t>
            </a:r>
            <a:r>
              <a:rPr lang="it-IT" sz="2300" b="1" dirty="0"/>
              <a:t> </a:t>
            </a:r>
            <a:r>
              <a:rPr lang="it-IT" sz="2300" b="1" dirty="0" err="1"/>
              <a:t>violation</a:t>
            </a:r>
            <a:r>
              <a:rPr lang="it-IT" sz="2300" b="1" dirty="0"/>
              <a:t> </a:t>
            </a:r>
            <a:r>
              <a:rPr lang="it-IT" sz="2300" b="1" dirty="0" err="1"/>
              <a:t>should</a:t>
            </a:r>
            <a:r>
              <a:rPr lang="it-IT" sz="2300" b="1" dirty="0"/>
              <a:t> be </a:t>
            </a:r>
            <a:r>
              <a:rPr lang="it-IT" sz="2300" b="1" dirty="0" err="1"/>
              <a:t>able</a:t>
            </a:r>
            <a:r>
              <a:rPr lang="it-IT" sz="2300" b="1" dirty="0"/>
              <a:t> to </a:t>
            </a:r>
            <a:r>
              <a:rPr lang="it-IT" sz="2300" b="1" dirty="0" err="1"/>
              <a:t>notify</a:t>
            </a:r>
            <a:r>
              <a:rPr lang="it-IT" sz="2300" b="1" dirty="0"/>
              <a:t> </a:t>
            </a:r>
            <a:r>
              <a:rPr lang="it-IT" sz="2300" b="1" dirty="0" err="1"/>
              <a:t>authorities</a:t>
            </a:r>
            <a:r>
              <a:rPr lang="it-IT" sz="2300" b="1" dirty="0"/>
              <a:t> of the </a:t>
            </a:r>
            <a:r>
              <a:rPr lang="it-IT" sz="2300" b="1" dirty="0" err="1"/>
              <a:t>violation</a:t>
            </a:r>
            <a:r>
              <a:rPr lang="it-IT" sz="2300" b="1" dirty="0"/>
              <a:t> in </a:t>
            </a:r>
            <a:r>
              <a:rPr lang="it-IT" sz="2300" b="1" dirty="0" err="1"/>
              <a:t>every</a:t>
            </a:r>
            <a:r>
              <a:rPr lang="it-IT" sz="2300" b="1" dirty="0"/>
              <a:t> moment and situation (</a:t>
            </a:r>
            <a:r>
              <a:rPr lang="it-IT" sz="2300" b="1" dirty="0" err="1"/>
              <a:t>such</a:t>
            </a:r>
            <a:r>
              <a:rPr lang="it-IT" sz="2300" b="1" dirty="0"/>
              <a:t> </a:t>
            </a:r>
            <a:r>
              <a:rPr lang="it-IT" sz="2300" b="1" dirty="0" err="1"/>
              <a:t>as</a:t>
            </a:r>
            <a:r>
              <a:rPr lang="it-IT" sz="2300" b="1" dirty="0"/>
              <a:t> with </a:t>
            </a:r>
            <a:r>
              <a:rPr lang="it-IT" sz="2300" b="1" dirty="0" err="1"/>
              <a:t>lack</a:t>
            </a:r>
            <a:r>
              <a:rPr lang="it-IT" sz="2300" b="1" dirty="0"/>
              <a:t> of internet connection), </a:t>
            </a:r>
            <a:r>
              <a:rPr lang="it-IT" sz="2300" b="1" dirty="0" err="1"/>
              <a:t>participating</a:t>
            </a:r>
            <a:r>
              <a:rPr lang="it-IT" sz="2300" b="1" dirty="0"/>
              <a:t> to </a:t>
            </a:r>
            <a:r>
              <a:rPr lang="it-IT" sz="2300" b="1" dirty="0" err="1"/>
              <a:t>street</a:t>
            </a:r>
            <a:r>
              <a:rPr lang="it-IT" sz="2300" b="1" dirty="0"/>
              <a:t> </a:t>
            </a:r>
            <a:r>
              <a:rPr lang="it-IT" sz="2300" b="1" dirty="0" err="1"/>
              <a:t>regulation</a:t>
            </a:r>
            <a:r>
              <a:rPr lang="it-IT" sz="2300" b="1" dirty="0"/>
              <a:t>. </a:t>
            </a:r>
            <a:endParaRPr lang="it-IT" sz="2300" dirty="0"/>
          </a:p>
          <a:p>
            <a:r>
              <a:rPr lang="it-IT" dirty="0"/>
              <a:t>R1  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sees</a:t>
            </a:r>
            <a:r>
              <a:rPr lang="it-IT" dirty="0"/>
              <a:t>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take a </a:t>
            </a:r>
            <a:r>
              <a:rPr lang="it-IT" dirty="0" err="1"/>
              <a:t>picture</a:t>
            </a:r>
            <a:r>
              <a:rPr lang="it-IT" dirty="0"/>
              <a:t> of </a:t>
            </a:r>
            <a:r>
              <a:rPr lang="it-IT" dirty="0" err="1"/>
              <a:t>it</a:t>
            </a:r>
            <a:r>
              <a:rPr lang="it-IT" dirty="0"/>
              <a:t>, </a:t>
            </a:r>
            <a:r>
              <a:rPr lang="it-IT" dirty="0" err="1"/>
              <a:t>insert</a:t>
            </a:r>
            <a:r>
              <a:rPr lang="it-IT" dirty="0"/>
              <a:t> a </a:t>
            </a:r>
            <a:r>
              <a:rPr lang="it-IT" dirty="0" err="1"/>
              <a:t>description</a:t>
            </a:r>
            <a:r>
              <a:rPr lang="it-IT" dirty="0"/>
              <a:t> and </a:t>
            </a:r>
            <a:r>
              <a:rPr lang="it-IT" dirty="0" err="1"/>
              <a:t>immediately</a:t>
            </a:r>
            <a:r>
              <a:rPr lang="it-IT" dirty="0"/>
              <a:t> </a:t>
            </a:r>
            <a:r>
              <a:rPr lang="it-IT" dirty="0" err="1"/>
              <a:t>send</a:t>
            </a:r>
            <a:r>
              <a:rPr lang="it-IT" dirty="0"/>
              <a:t> the information to </a:t>
            </a:r>
            <a:r>
              <a:rPr lang="it-IT" dirty="0" err="1"/>
              <a:t>authorities</a:t>
            </a:r>
            <a:r>
              <a:rPr lang="it-IT" dirty="0"/>
              <a:t>. </a:t>
            </a:r>
          </a:p>
          <a:p>
            <a:r>
              <a:rPr lang="it-IT" dirty="0"/>
              <a:t>R2  </a:t>
            </a:r>
            <a:r>
              <a:rPr lang="it-IT" dirty="0" err="1"/>
              <a:t>When</a:t>
            </a:r>
            <a:r>
              <a:rPr lang="it-IT" dirty="0"/>
              <a:t> an end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 report, </a:t>
            </a:r>
            <a:r>
              <a:rPr lang="it-IT" dirty="0" err="1"/>
              <a:t>SafeStreets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must </a:t>
            </a:r>
            <a:r>
              <a:rPr lang="it-IT" dirty="0" err="1"/>
              <a:t>detect</a:t>
            </a:r>
            <a:r>
              <a:rPr lang="it-IT" dirty="0"/>
              <a:t> </a:t>
            </a:r>
            <a:r>
              <a:rPr lang="it-IT" dirty="0" err="1"/>
              <a:t>automatically</a:t>
            </a:r>
            <a:r>
              <a:rPr lang="it-IT" dirty="0"/>
              <a:t> the date, the time and the position from the </a:t>
            </a:r>
            <a:r>
              <a:rPr lang="it-IT" dirty="0" err="1"/>
              <a:t>device</a:t>
            </a:r>
            <a:r>
              <a:rPr lang="it-IT" dirty="0"/>
              <a:t>. The position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from the GPS of the </a:t>
            </a:r>
            <a:r>
              <a:rPr lang="it-IT" dirty="0" err="1"/>
              <a:t>user’s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. </a:t>
            </a:r>
          </a:p>
          <a:p>
            <a:r>
              <a:rPr lang="it-IT" dirty="0"/>
              <a:t>R4  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picture</a:t>
            </a:r>
            <a:r>
              <a:rPr lang="it-IT" dirty="0"/>
              <a:t> of the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inserted</a:t>
            </a:r>
            <a:r>
              <a:rPr lang="it-IT" dirty="0"/>
              <a:t> by the end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readable</a:t>
            </a:r>
            <a:r>
              <a:rPr lang="it-IT" dirty="0"/>
              <a:t> by the </a:t>
            </a:r>
            <a:r>
              <a:rPr lang="it-IT" dirty="0" err="1"/>
              <a:t>application</a:t>
            </a:r>
            <a:r>
              <a:rPr lang="it-IT" dirty="0"/>
              <a:t>, the </a:t>
            </a:r>
            <a:r>
              <a:rPr lang="it-IT" dirty="0" err="1"/>
              <a:t>system</a:t>
            </a:r>
            <a:r>
              <a:rPr lang="it-IT" dirty="0"/>
              <a:t> must </a:t>
            </a:r>
            <a:r>
              <a:rPr lang="it-IT" dirty="0" err="1"/>
              <a:t>ask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or to </a:t>
            </a:r>
            <a:r>
              <a:rPr lang="it-IT" dirty="0" err="1"/>
              <a:t>write</a:t>
            </a:r>
            <a:r>
              <a:rPr lang="it-IT" dirty="0"/>
              <a:t> </a:t>
            </a:r>
            <a:r>
              <a:rPr lang="it-IT" dirty="0" err="1"/>
              <a:t>manually</a:t>
            </a:r>
            <a:r>
              <a:rPr lang="it-IT" dirty="0"/>
              <a:t> the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. </a:t>
            </a:r>
          </a:p>
          <a:p>
            <a:r>
              <a:rPr lang="it-IT" dirty="0"/>
              <a:t>R5  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</a:t>
            </a:r>
            <a:r>
              <a:rPr lang="it-IT" dirty="0" err="1"/>
              <a:t>dispatching</a:t>
            </a:r>
            <a:r>
              <a:rPr lang="it-IT" dirty="0"/>
              <a:t> software must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nearest</a:t>
            </a:r>
            <a:r>
              <a:rPr lang="it-IT" dirty="0"/>
              <a:t> authority </a:t>
            </a:r>
            <a:r>
              <a:rPr lang="it-IT" dirty="0" err="1"/>
              <a:t>users</a:t>
            </a:r>
            <a:r>
              <a:rPr lang="it-IT" dirty="0"/>
              <a:t> and </a:t>
            </a:r>
            <a:r>
              <a:rPr lang="it-IT" dirty="0" err="1"/>
              <a:t>notify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. </a:t>
            </a:r>
          </a:p>
          <a:p>
            <a:r>
              <a:rPr lang="it-IT" dirty="0"/>
              <a:t>D1  A </a:t>
            </a:r>
            <a:r>
              <a:rPr lang="it-IT" dirty="0" err="1"/>
              <a:t>person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rules</a:t>
            </a:r>
            <a:r>
              <a:rPr lang="it-IT" dirty="0"/>
              <a:t>. </a:t>
            </a:r>
          </a:p>
          <a:p>
            <a:r>
              <a:rPr lang="it-IT" dirty="0"/>
              <a:t>D2  A </a:t>
            </a:r>
            <a:r>
              <a:rPr lang="it-IT" dirty="0" err="1"/>
              <a:t>person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he can </a:t>
            </a:r>
            <a:r>
              <a:rPr lang="it-IT" dirty="0" err="1"/>
              <a:t>notify</a:t>
            </a:r>
            <a:r>
              <a:rPr lang="it-IT" dirty="0"/>
              <a:t> the authority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</a:p>
          <a:p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D3  A </a:t>
            </a:r>
            <a:r>
              <a:rPr lang="it-IT" dirty="0" err="1"/>
              <a:t>person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)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with a camera, internet </a:t>
            </a:r>
            <a:r>
              <a:rPr lang="it-IT" dirty="0" err="1"/>
              <a:t>connec</a:t>
            </a:r>
            <a:r>
              <a:rPr lang="it-IT" dirty="0"/>
              <a:t>- </a:t>
            </a:r>
            <a:r>
              <a:rPr lang="it-IT" dirty="0" err="1"/>
              <a:t>tion</a:t>
            </a:r>
            <a:r>
              <a:rPr lang="it-IT" dirty="0"/>
              <a:t> and GPS </a:t>
            </a:r>
            <a:r>
              <a:rPr lang="it-IT" dirty="0" err="1"/>
              <a:t>sensor</a:t>
            </a:r>
            <a:r>
              <a:rPr lang="it-IT" dirty="0"/>
              <a:t>. </a:t>
            </a:r>
          </a:p>
          <a:p>
            <a:r>
              <a:rPr lang="it-IT" dirty="0"/>
              <a:t>D4  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inter- net connection. </a:t>
            </a:r>
          </a:p>
          <a:p>
            <a:r>
              <a:rPr lang="it-IT" dirty="0"/>
              <a:t>D5  </a:t>
            </a:r>
            <a:r>
              <a:rPr lang="it-IT" dirty="0" err="1"/>
              <a:t>Users</a:t>
            </a:r>
            <a:r>
              <a:rPr lang="it-IT" dirty="0"/>
              <a:t> are fair with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, so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lie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reporting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D6  </a:t>
            </a:r>
            <a:r>
              <a:rPr lang="it-IT" dirty="0" err="1"/>
              <a:t>Users</a:t>
            </a:r>
            <a:r>
              <a:rPr lang="it-IT" dirty="0"/>
              <a:t> report a </a:t>
            </a:r>
            <a:r>
              <a:rPr lang="it-IT" dirty="0" err="1"/>
              <a:t>violation</a:t>
            </a:r>
            <a:r>
              <a:rPr lang="it-IT" dirty="0"/>
              <a:t> from the position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occurred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2418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ECB322-8A5A-6A4A-A139-02094136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</a:t>
            </a:r>
            <a:r>
              <a:rPr lang="it-IT" dirty="0" err="1"/>
              <a:t>EndUser</a:t>
            </a:r>
            <a:r>
              <a:rPr lang="it-IT" dirty="0"/>
              <a:t> (G11)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CFB14B-D1B7-E344-B54A-039057F74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b="1" dirty="0"/>
              <a:t>G11 A </a:t>
            </a:r>
            <a:r>
              <a:rPr lang="it-IT" b="1" dirty="0" err="1"/>
              <a:t>person</a:t>
            </a:r>
            <a:r>
              <a:rPr lang="it-IT" b="1" dirty="0"/>
              <a:t> (end </a:t>
            </a:r>
            <a:r>
              <a:rPr lang="it-IT" b="1" dirty="0" err="1"/>
              <a:t>user</a:t>
            </a:r>
            <a:r>
              <a:rPr lang="it-IT" b="1" dirty="0"/>
              <a:t>)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</a:t>
            </a:r>
            <a:r>
              <a:rPr lang="it-IT" b="1" dirty="0" err="1"/>
              <a:t>know</a:t>
            </a:r>
            <a:r>
              <a:rPr lang="it-IT" b="1" dirty="0"/>
              <a:t> (</a:t>
            </a:r>
            <a:r>
              <a:rPr lang="it-IT" b="1" dirty="0" err="1"/>
              <a:t>only</a:t>
            </a:r>
            <a:r>
              <a:rPr lang="it-IT" b="1" dirty="0"/>
              <a:t>) </a:t>
            </a:r>
            <a:r>
              <a:rPr lang="it-IT" b="1" dirty="0" err="1"/>
              <a:t>his</a:t>
            </a:r>
            <a:r>
              <a:rPr lang="it-IT" b="1" dirty="0"/>
              <a:t> </a:t>
            </a:r>
            <a:r>
              <a:rPr lang="it-IT" b="1" dirty="0" err="1"/>
              <a:t>contribution</a:t>
            </a:r>
            <a:r>
              <a:rPr lang="it-IT" b="1" dirty="0"/>
              <a:t> in </a:t>
            </a:r>
            <a:r>
              <a:rPr lang="it-IT" b="1" dirty="0" err="1"/>
              <a:t>traffic</a:t>
            </a:r>
            <a:r>
              <a:rPr lang="it-IT" b="1" dirty="0"/>
              <a:t> </a:t>
            </a:r>
            <a:r>
              <a:rPr lang="it-IT" b="1" dirty="0" err="1"/>
              <a:t>regulation</a:t>
            </a:r>
            <a:r>
              <a:rPr lang="it-IT" b="1" dirty="0"/>
              <a:t>.</a:t>
            </a:r>
            <a:endParaRPr lang="it-IT" dirty="0"/>
          </a:p>
          <a:p>
            <a:r>
              <a:rPr lang="it-IT" dirty="0"/>
              <a:t>R8  </a:t>
            </a:r>
            <a:r>
              <a:rPr lang="it-IT" dirty="0" err="1"/>
              <a:t>When</a:t>
            </a:r>
            <a:r>
              <a:rPr lang="it-IT" dirty="0"/>
              <a:t> an end </a:t>
            </a:r>
            <a:r>
              <a:rPr lang="it-IT" dirty="0" err="1"/>
              <a:t>user</a:t>
            </a:r>
            <a:r>
              <a:rPr lang="it-IT" dirty="0"/>
              <a:t> or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 by the </a:t>
            </a:r>
            <a:r>
              <a:rPr lang="it-IT" dirty="0" err="1"/>
              <a:t>other</a:t>
            </a:r>
            <a:r>
              <a:rPr lang="it-IT" dirty="0"/>
              <a:t> end </a:t>
            </a:r>
            <a:r>
              <a:rPr lang="it-IT" dirty="0" err="1"/>
              <a:t>users</a:t>
            </a:r>
            <a:r>
              <a:rPr lang="it-IT" dirty="0"/>
              <a:t>. </a:t>
            </a:r>
          </a:p>
          <a:p>
            <a:r>
              <a:rPr lang="it-IT" dirty="0"/>
              <a:t>R15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recognise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and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role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),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the right </a:t>
            </a:r>
            <a:r>
              <a:rPr lang="it-IT" dirty="0" err="1"/>
              <a:t>features</a:t>
            </a:r>
            <a:r>
              <a:rPr lang="it-IT" dirty="0"/>
              <a:t>. </a:t>
            </a:r>
          </a:p>
          <a:p>
            <a:r>
              <a:rPr lang="it-IT" dirty="0"/>
              <a:t>R22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store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 by </a:t>
            </a:r>
            <a:r>
              <a:rPr lang="it-IT" dirty="0" err="1"/>
              <a:t>each</a:t>
            </a:r>
            <a:r>
              <a:rPr lang="it-IT" dirty="0"/>
              <a:t> end </a:t>
            </a:r>
            <a:r>
              <a:rPr lang="it-IT" dirty="0" err="1"/>
              <a:t>user</a:t>
            </a:r>
            <a:r>
              <a:rPr lang="it-IT" dirty="0"/>
              <a:t>,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show to an end </a:t>
            </a:r>
            <a:r>
              <a:rPr lang="it-IT" dirty="0" err="1"/>
              <a:t>user</a:t>
            </a:r>
            <a:r>
              <a:rPr lang="it-IT" dirty="0"/>
              <a:t> (</a:t>
            </a:r>
            <a:r>
              <a:rPr lang="it-IT" dirty="0" err="1"/>
              <a:t>only</a:t>
            </a:r>
            <a:r>
              <a:rPr lang="it-IT" dirty="0"/>
              <a:t>)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contributions</a:t>
            </a:r>
            <a:r>
              <a:rPr lang="it-IT" dirty="0"/>
              <a:t>. </a:t>
            </a:r>
          </a:p>
          <a:p>
            <a:r>
              <a:rPr lang="it-IT" dirty="0"/>
              <a:t>D3  A </a:t>
            </a:r>
            <a:r>
              <a:rPr lang="it-IT" dirty="0" err="1"/>
              <a:t>person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)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with a camera, internet </a:t>
            </a:r>
            <a:r>
              <a:rPr lang="it-IT" dirty="0" err="1"/>
              <a:t>connec</a:t>
            </a:r>
            <a:r>
              <a:rPr lang="it-IT" dirty="0"/>
              <a:t>- </a:t>
            </a:r>
            <a:r>
              <a:rPr lang="it-IT" dirty="0" err="1"/>
              <a:t>tion</a:t>
            </a:r>
            <a:r>
              <a:rPr lang="it-IT" dirty="0"/>
              <a:t> and GPS </a:t>
            </a:r>
            <a:r>
              <a:rPr lang="it-IT" dirty="0" err="1"/>
              <a:t>sensor</a:t>
            </a:r>
            <a:r>
              <a:rPr lang="it-IT" dirty="0"/>
              <a:t>. </a:t>
            </a:r>
          </a:p>
          <a:p>
            <a:r>
              <a:rPr lang="it-IT" dirty="0"/>
              <a:t>D4  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internet connection.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6661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5E0099-8E8F-0548-BCEB-C4C58E93A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Authority (G3)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024A1E-FBF2-AF41-9356-F74C09503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b="1" dirty="0"/>
              <a:t>G3 An authority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</a:t>
            </a:r>
            <a:r>
              <a:rPr lang="it-IT" b="1" dirty="0" err="1"/>
              <a:t>know</a:t>
            </a:r>
            <a:r>
              <a:rPr lang="it-IT" b="1" dirty="0"/>
              <a:t> the </a:t>
            </a:r>
            <a:r>
              <a:rPr lang="it-IT" b="1" dirty="0" err="1"/>
              <a:t>recent</a:t>
            </a:r>
            <a:r>
              <a:rPr lang="it-IT" b="1" dirty="0"/>
              <a:t> </a:t>
            </a:r>
            <a:r>
              <a:rPr lang="it-IT" b="1" dirty="0" err="1"/>
              <a:t>traffic</a:t>
            </a:r>
            <a:r>
              <a:rPr lang="it-IT" b="1" dirty="0"/>
              <a:t> </a:t>
            </a:r>
            <a:r>
              <a:rPr lang="it-IT" b="1" dirty="0" err="1"/>
              <a:t>violations</a:t>
            </a:r>
            <a:r>
              <a:rPr lang="it-IT" b="1" dirty="0"/>
              <a:t>. </a:t>
            </a:r>
            <a:endParaRPr lang="it-IT" dirty="0"/>
          </a:p>
          <a:p>
            <a:r>
              <a:rPr lang="it-IT" dirty="0"/>
              <a:t>R9 </a:t>
            </a:r>
            <a:r>
              <a:rPr lang="it-IT" dirty="0" err="1"/>
              <a:t>When</a:t>
            </a:r>
            <a:r>
              <a:rPr lang="it-IT" dirty="0"/>
              <a:t> an authority </a:t>
            </a:r>
            <a:r>
              <a:rPr lang="it-IT" dirty="0" err="1"/>
              <a:t>logs</a:t>
            </a:r>
            <a:r>
              <a:rPr lang="it-IT" dirty="0"/>
              <a:t> in from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information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 by the end </a:t>
            </a:r>
            <a:r>
              <a:rPr lang="it-IT" dirty="0" err="1"/>
              <a:t>users</a:t>
            </a:r>
            <a:r>
              <a:rPr lang="it-IT" dirty="0"/>
              <a:t>. </a:t>
            </a:r>
          </a:p>
          <a:p>
            <a:r>
              <a:rPr lang="it-IT" dirty="0"/>
              <a:t>R15  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recognise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and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role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),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the right </a:t>
            </a:r>
            <a:r>
              <a:rPr lang="it-IT" dirty="0" err="1"/>
              <a:t>features</a:t>
            </a:r>
            <a:r>
              <a:rPr lang="it-IT" dirty="0"/>
              <a:t>. </a:t>
            </a:r>
          </a:p>
          <a:p>
            <a:r>
              <a:rPr lang="it-IT" dirty="0"/>
              <a:t>D4  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internet connection. </a:t>
            </a:r>
          </a:p>
          <a:p>
            <a:r>
              <a:rPr lang="it-IT" dirty="0"/>
              <a:t>D5  </a:t>
            </a:r>
            <a:r>
              <a:rPr lang="it-IT" dirty="0" err="1"/>
              <a:t>Users</a:t>
            </a:r>
            <a:r>
              <a:rPr lang="it-IT" dirty="0"/>
              <a:t> are fair with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, so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lie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reporting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4583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AD5A94-D777-CF45-A89C-102453CA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Authority (G8)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02DD80-0957-C246-83D7-1CBC2E4D1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b="1" dirty="0"/>
              <a:t>G8 An authority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</a:t>
            </a:r>
            <a:r>
              <a:rPr lang="it-IT" b="1" dirty="0" err="1"/>
              <a:t>know</a:t>
            </a:r>
            <a:r>
              <a:rPr lang="it-IT" b="1" dirty="0"/>
              <a:t> </a:t>
            </a:r>
            <a:r>
              <a:rPr lang="it-IT" b="1" dirty="0" err="1"/>
              <a:t>when</a:t>
            </a:r>
            <a:r>
              <a:rPr lang="it-IT" b="1" dirty="0"/>
              <a:t> </a:t>
            </a:r>
            <a:r>
              <a:rPr lang="it-IT" b="1" dirty="0" err="1"/>
              <a:t>violations</a:t>
            </a:r>
            <a:r>
              <a:rPr lang="it-IT" b="1" dirty="0"/>
              <a:t> </a:t>
            </a:r>
            <a:r>
              <a:rPr lang="it-IT" b="1" dirty="0" err="1"/>
              <a:t>occur</a:t>
            </a:r>
            <a:r>
              <a:rPr lang="it-IT" b="1" dirty="0"/>
              <a:t> </a:t>
            </a:r>
            <a:r>
              <a:rPr lang="it-IT" b="1" dirty="0" err="1"/>
              <a:t>around</a:t>
            </a:r>
            <a:r>
              <a:rPr lang="it-IT" b="1" dirty="0"/>
              <a:t> </a:t>
            </a:r>
            <a:r>
              <a:rPr lang="it-IT" b="1" dirty="0" err="1"/>
              <a:t>him</a:t>
            </a:r>
            <a:r>
              <a:rPr lang="it-IT" b="1" dirty="0"/>
              <a:t>. </a:t>
            </a:r>
            <a:endParaRPr lang="it-IT" dirty="0"/>
          </a:p>
          <a:p>
            <a:r>
              <a:rPr lang="it-IT" dirty="0"/>
              <a:t>R9 </a:t>
            </a:r>
            <a:r>
              <a:rPr lang="it-IT" dirty="0" err="1"/>
              <a:t>When</a:t>
            </a:r>
            <a:r>
              <a:rPr lang="it-IT" dirty="0"/>
              <a:t> an authority </a:t>
            </a:r>
            <a:r>
              <a:rPr lang="it-IT" dirty="0" err="1"/>
              <a:t>logs</a:t>
            </a:r>
            <a:r>
              <a:rPr lang="it-IT" dirty="0"/>
              <a:t> in from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information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 by the end </a:t>
            </a:r>
            <a:r>
              <a:rPr lang="it-IT" dirty="0" err="1"/>
              <a:t>users</a:t>
            </a:r>
            <a:r>
              <a:rPr lang="it-IT" dirty="0"/>
              <a:t>. </a:t>
            </a:r>
          </a:p>
          <a:p>
            <a:r>
              <a:rPr lang="it-IT" dirty="0"/>
              <a:t>R18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reported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detect</a:t>
            </a:r>
            <a:r>
              <a:rPr lang="it-IT" dirty="0"/>
              <a:t> the position of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authorities</a:t>
            </a:r>
            <a:r>
              <a:rPr lang="it-IT" dirty="0"/>
              <a:t> from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know</a:t>
            </a:r>
            <a:r>
              <a:rPr lang="it-IT" dirty="0"/>
              <a:t> </a:t>
            </a:r>
            <a:r>
              <a:rPr lang="it-IT" dirty="0" err="1"/>
              <a:t>who</a:t>
            </a:r>
            <a:r>
              <a:rPr lang="it-IT" dirty="0"/>
              <a:t> can be </a:t>
            </a:r>
            <a:r>
              <a:rPr lang="it-IT" dirty="0" err="1"/>
              <a:t>interested</a:t>
            </a:r>
            <a:r>
              <a:rPr lang="it-IT" dirty="0"/>
              <a:t> in </a:t>
            </a:r>
            <a:r>
              <a:rPr lang="it-IT" dirty="0" err="1"/>
              <a:t>knowing</a:t>
            </a:r>
            <a:r>
              <a:rPr lang="it-IT" dirty="0"/>
              <a:t> the </a:t>
            </a:r>
            <a:r>
              <a:rPr lang="it-IT" dirty="0" err="1"/>
              <a:t>occurrence</a:t>
            </a:r>
            <a:r>
              <a:rPr lang="it-IT" dirty="0"/>
              <a:t> of the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R5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</a:t>
            </a:r>
            <a:r>
              <a:rPr lang="it-IT" dirty="0" err="1"/>
              <a:t>dispatching</a:t>
            </a:r>
            <a:r>
              <a:rPr lang="it-IT" dirty="0"/>
              <a:t> software must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nearest</a:t>
            </a:r>
            <a:r>
              <a:rPr lang="it-IT" dirty="0"/>
              <a:t> authority </a:t>
            </a:r>
            <a:r>
              <a:rPr lang="it-IT" dirty="0" err="1"/>
              <a:t>users</a:t>
            </a:r>
            <a:r>
              <a:rPr lang="it-IT" dirty="0"/>
              <a:t> and </a:t>
            </a:r>
            <a:r>
              <a:rPr lang="it-IT" dirty="0" err="1"/>
              <a:t>notify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. </a:t>
            </a:r>
          </a:p>
          <a:p>
            <a:r>
              <a:rPr lang="it-IT" dirty="0"/>
              <a:t>D4  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internet connection. </a:t>
            </a:r>
          </a:p>
          <a:p>
            <a:r>
              <a:rPr lang="it-IT" dirty="0"/>
              <a:t>D5  </a:t>
            </a:r>
            <a:r>
              <a:rPr lang="it-IT" dirty="0" err="1"/>
              <a:t>Users</a:t>
            </a:r>
            <a:r>
              <a:rPr lang="it-IT" dirty="0"/>
              <a:t> are fair with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, so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lie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reporting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D6  </a:t>
            </a:r>
            <a:r>
              <a:rPr lang="it-IT" dirty="0" err="1"/>
              <a:t>Users</a:t>
            </a:r>
            <a:r>
              <a:rPr lang="it-IT" dirty="0"/>
              <a:t> report a </a:t>
            </a:r>
            <a:r>
              <a:rPr lang="it-IT" dirty="0" err="1"/>
              <a:t>violation</a:t>
            </a:r>
            <a:r>
              <a:rPr lang="it-IT" dirty="0"/>
              <a:t> from the position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occurred</a:t>
            </a:r>
            <a:r>
              <a:rPr lang="it-IT" dirty="0"/>
              <a:t>. </a:t>
            </a:r>
          </a:p>
          <a:p>
            <a:r>
              <a:rPr lang="it-IT" dirty="0"/>
              <a:t>D8  An authority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reach</a:t>
            </a:r>
            <a:r>
              <a:rPr lang="it-IT" dirty="0"/>
              <a:t> the position of a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notified</a:t>
            </a:r>
            <a:r>
              <a:rPr lang="it-IT" dirty="0"/>
              <a:t>. </a:t>
            </a:r>
          </a:p>
          <a:p>
            <a:r>
              <a:rPr lang="it-IT" dirty="0"/>
              <a:t>D9  An authority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GPS </a:t>
            </a:r>
            <a:r>
              <a:rPr lang="it-IT" dirty="0" err="1"/>
              <a:t>sensor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2077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13CC3A-699C-6443-978F-B68F3697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Authority (G10)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92D282-43CA-3743-A659-2324C2BB6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b="1" dirty="0"/>
              <a:t>G10 An authority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</a:t>
            </a:r>
            <a:r>
              <a:rPr lang="it-IT" b="1" dirty="0" err="1"/>
              <a:t>inform</a:t>
            </a:r>
            <a:r>
              <a:rPr lang="it-IT" b="1" dirty="0"/>
              <a:t> </a:t>
            </a:r>
            <a:r>
              <a:rPr lang="it-IT" b="1" dirty="0" err="1"/>
              <a:t>other</a:t>
            </a:r>
            <a:r>
              <a:rPr lang="it-IT" b="1" dirty="0"/>
              <a:t> </a:t>
            </a:r>
            <a:r>
              <a:rPr lang="it-IT" b="1" dirty="0" err="1"/>
              <a:t>authorities</a:t>
            </a:r>
            <a:r>
              <a:rPr lang="it-IT" b="1" dirty="0"/>
              <a:t> </a:t>
            </a:r>
            <a:r>
              <a:rPr lang="it-IT" b="1" dirty="0" err="1"/>
              <a:t>about</a:t>
            </a:r>
            <a:r>
              <a:rPr lang="it-IT" b="1" dirty="0"/>
              <a:t> </a:t>
            </a:r>
            <a:r>
              <a:rPr lang="it-IT" b="1" dirty="0" err="1"/>
              <a:t>its</a:t>
            </a:r>
            <a:r>
              <a:rPr lang="it-IT" b="1" dirty="0"/>
              <a:t> </a:t>
            </a:r>
            <a:endParaRPr lang="it-IT" dirty="0"/>
          </a:p>
          <a:p>
            <a:r>
              <a:rPr lang="it-IT" b="1" dirty="0" err="1"/>
              <a:t>intentions</a:t>
            </a:r>
            <a:r>
              <a:rPr lang="it-IT" b="1" dirty="0"/>
              <a:t> to go to </a:t>
            </a:r>
            <a:r>
              <a:rPr lang="it-IT" b="1" dirty="0" err="1"/>
              <a:t>verify</a:t>
            </a:r>
            <a:r>
              <a:rPr lang="it-IT" b="1" dirty="0"/>
              <a:t> a </a:t>
            </a:r>
            <a:r>
              <a:rPr lang="it-IT" b="1" dirty="0" err="1"/>
              <a:t>traffic</a:t>
            </a:r>
            <a:r>
              <a:rPr lang="it-IT" b="1" dirty="0"/>
              <a:t> </a:t>
            </a:r>
            <a:r>
              <a:rPr lang="it-IT" b="1" dirty="0" err="1"/>
              <a:t>violation</a:t>
            </a:r>
            <a:r>
              <a:rPr lang="it-IT" b="1" dirty="0"/>
              <a:t>.</a:t>
            </a:r>
            <a:endParaRPr lang="it-IT" dirty="0"/>
          </a:p>
          <a:p>
            <a:r>
              <a:rPr lang="it-IT" dirty="0"/>
              <a:t>R9 </a:t>
            </a:r>
            <a:r>
              <a:rPr lang="it-IT" dirty="0" err="1"/>
              <a:t>When</a:t>
            </a:r>
            <a:r>
              <a:rPr lang="it-IT" dirty="0"/>
              <a:t> an authority </a:t>
            </a:r>
            <a:r>
              <a:rPr lang="it-IT" dirty="0" err="1"/>
              <a:t>logs</a:t>
            </a:r>
            <a:r>
              <a:rPr lang="it-IT" dirty="0"/>
              <a:t> in from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information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 by the end </a:t>
            </a:r>
            <a:r>
              <a:rPr lang="it-IT" dirty="0" err="1"/>
              <a:t>users</a:t>
            </a:r>
            <a:r>
              <a:rPr lang="it-IT" dirty="0"/>
              <a:t>. </a:t>
            </a:r>
          </a:p>
          <a:p>
            <a:r>
              <a:rPr lang="it-IT" dirty="0"/>
              <a:t>R19  </a:t>
            </a:r>
            <a:r>
              <a:rPr lang="it-IT" dirty="0" err="1"/>
              <a:t>When</a:t>
            </a:r>
            <a:r>
              <a:rPr lang="it-IT" dirty="0"/>
              <a:t> an authority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notified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software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warn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authorities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notification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he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</a:t>
            </a:r>
            <a:r>
              <a:rPr lang="it-IT" dirty="0" err="1"/>
              <a:t>check</a:t>
            </a:r>
            <a:r>
              <a:rPr lang="it-IT" dirty="0"/>
              <a:t> the </a:t>
            </a:r>
            <a:r>
              <a:rPr lang="it-IT" dirty="0" err="1"/>
              <a:t>violation</a:t>
            </a:r>
            <a:r>
              <a:rPr lang="it-IT" dirty="0"/>
              <a:t>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authorities</a:t>
            </a:r>
            <a:r>
              <a:rPr lang="it-IT" dirty="0"/>
              <a:t> deal with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R20  </a:t>
            </a:r>
            <a:r>
              <a:rPr lang="it-IT" dirty="0" err="1"/>
              <a:t>When</a:t>
            </a:r>
            <a:r>
              <a:rPr lang="it-IT" dirty="0"/>
              <a:t> an authority </a:t>
            </a:r>
            <a:r>
              <a:rPr lang="it-IT" dirty="0" err="1"/>
              <a:t>checks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, the System must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authorities</a:t>
            </a:r>
            <a:r>
              <a:rPr lang="it-IT" dirty="0"/>
              <a:t> to </a:t>
            </a:r>
            <a:r>
              <a:rPr lang="it-IT" dirty="0" err="1"/>
              <a:t>check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authorities</a:t>
            </a:r>
            <a:r>
              <a:rPr lang="it-IT" dirty="0"/>
              <a:t> must no </a:t>
            </a:r>
            <a:r>
              <a:rPr lang="it-IT" dirty="0" err="1"/>
              <a:t>longer</a:t>
            </a:r>
            <a:r>
              <a:rPr lang="it-IT" dirty="0"/>
              <a:t>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notification</a:t>
            </a:r>
            <a:r>
              <a:rPr lang="it-IT" dirty="0"/>
              <a:t> (with “</a:t>
            </a:r>
            <a:r>
              <a:rPr lang="it-IT" dirty="0" err="1"/>
              <a:t>check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”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meant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authority </a:t>
            </a:r>
            <a:r>
              <a:rPr lang="it-IT" dirty="0" err="1"/>
              <a:t>expresses</a:t>
            </a:r>
            <a:r>
              <a:rPr lang="it-IT" dirty="0"/>
              <a:t> to the System the </a:t>
            </a:r>
            <a:r>
              <a:rPr lang="it-IT" dirty="0" err="1"/>
              <a:t>willingness</a:t>
            </a:r>
            <a:r>
              <a:rPr lang="it-IT" dirty="0"/>
              <a:t> of </a:t>
            </a:r>
            <a:r>
              <a:rPr lang="it-IT" dirty="0" err="1"/>
              <a:t>going</a:t>
            </a:r>
            <a:r>
              <a:rPr lang="it-IT" dirty="0"/>
              <a:t> </a:t>
            </a:r>
            <a:r>
              <a:rPr lang="it-IT" dirty="0" err="1"/>
              <a:t>verify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in </a:t>
            </a:r>
            <a:r>
              <a:rPr lang="it-IT" dirty="0" err="1"/>
              <a:t>person</a:t>
            </a:r>
            <a:r>
              <a:rPr lang="it-IT" dirty="0"/>
              <a:t>). </a:t>
            </a:r>
          </a:p>
          <a:p>
            <a:r>
              <a:rPr lang="it-IT" dirty="0"/>
              <a:t>D4 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inter- net connection. </a:t>
            </a:r>
          </a:p>
          <a:p>
            <a:r>
              <a:rPr lang="it-IT" dirty="0"/>
              <a:t>D6 </a:t>
            </a:r>
            <a:r>
              <a:rPr lang="it-IT" dirty="0" err="1"/>
              <a:t>Users</a:t>
            </a:r>
            <a:r>
              <a:rPr lang="it-IT" dirty="0"/>
              <a:t> report a </a:t>
            </a:r>
            <a:r>
              <a:rPr lang="it-IT" dirty="0" err="1"/>
              <a:t>violation</a:t>
            </a:r>
            <a:r>
              <a:rPr lang="it-IT" dirty="0"/>
              <a:t> from the position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occurred</a:t>
            </a:r>
            <a:r>
              <a:rPr lang="it-IT" dirty="0"/>
              <a:t>. </a:t>
            </a:r>
          </a:p>
          <a:p>
            <a:r>
              <a:rPr lang="it-IT" dirty="0"/>
              <a:t>D8  An authority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reach</a:t>
            </a:r>
            <a:r>
              <a:rPr lang="it-IT" dirty="0"/>
              <a:t> the position of a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notified</a:t>
            </a:r>
            <a:r>
              <a:rPr lang="it-IT" dirty="0"/>
              <a:t>. </a:t>
            </a:r>
          </a:p>
          <a:p>
            <a:r>
              <a:rPr lang="it-IT" dirty="0"/>
              <a:t>D9  An authority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GPS </a:t>
            </a:r>
            <a:r>
              <a:rPr lang="it-IT" dirty="0" err="1"/>
              <a:t>sensor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0321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1D7772-5610-4B49-9293-9CF2E19CD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</a:t>
            </a:r>
            <a:r>
              <a:rPr lang="it-IT" dirty="0" err="1"/>
              <a:t>Municipality</a:t>
            </a:r>
            <a:r>
              <a:rPr lang="it-IT" dirty="0"/>
              <a:t> (G5)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8D59C9-4806-434D-BDBD-0A5E91204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G5 </a:t>
            </a:r>
            <a:r>
              <a:rPr lang="it-IT" b="1" dirty="0" err="1"/>
              <a:t>Municipality</a:t>
            </a:r>
            <a:r>
              <a:rPr lang="it-IT" b="1" dirty="0"/>
              <a:t>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collaborate with </a:t>
            </a:r>
            <a:r>
              <a:rPr lang="it-IT" b="1" dirty="0" err="1"/>
              <a:t>SafeStreets</a:t>
            </a:r>
            <a:r>
              <a:rPr lang="it-IT" b="1" dirty="0"/>
              <a:t> in </a:t>
            </a:r>
            <a:r>
              <a:rPr lang="it-IT" b="1" dirty="0" err="1"/>
              <a:t>order</a:t>
            </a:r>
            <a:r>
              <a:rPr lang="it-IT" b="1" dirty="0"/>
              <a:t> to </a:t>
            </a:r>
            <a:r>
              <a:rPr lang="it-IT" b="1" dirty="0" err="1"/>
              <a:t>provide</a:t>
            </a:r>
            <a:r>
              <a:rPr lang="it-IT" b="1" dirty="0"/>
              <a:t> information </a:t>
            </a:r>
            <a:r>
              <a:rPr lang="it-IT" b="1" dirty="0" err="1"/>
              <a:t>about</a:t>
            </a:r>
            <a:r>
              <a:rPr lang="it-IT" b="1" dirty="0"/>
              <a:t> </a:t>
            </a:r>
            <a:r>
              <a:rPr lang="it-IT" b="1" dirty="0" err="1"/>
              <a:t>accidents</a:t>
            </a:r>
            <a:r>
              <a:rPr lang="it-IT" b="1" dirty="0"/>
              <a:t> </a:t>
            </a:r>
            <a:r>
              <a:rPr lang="it-IT" b="1" dirty="0" err="1"/>
              <a:t>occurred</a:t>
            </a:r>
            <a:r>
              <a:rPr lang="it-IT" b="1" dirty="0"/>
              <a:t> in </a:t>
            </a:r>
            <a:r>
              <a:rPr lang="it-IT" b="1" dirty="0" err="1"/>
              <a:t>its</a:t>
            </a:r>
            <a:r>
              <a:rPr lang="it-IT" b="1" dirty="0"/>
              <a:t> </a:t>
            </a:r>
            <a:r>
              <a:rPr lang="it-IT" b="1" dirty="0" err="1"/>
              <a:t>territory</a:t>
            </a:r>
            <a:r>
              <a:rPr lang="it-IT" b="1" dirty="0"/>
              <a:t>. </a:t>
            </a:r>
            <a:endParaRPr lang="it-IT" dirty="0"/>
          </a:p>
          <a:p>
            <a:r>
              <a:rPr lang="it-IT" dirty="0"/>
              <a:t>R12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information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accidents</a:t>
            </a:r>
            <a:r>
              <a:rPr lang="it-IT" dirty="0"/>
              <a:t> </a:t>
            </a:r>
            <a:r>
              <a:rPr lang="it-IT" dirty="0" err="1"/>
              <a:t>occurred</a:t>
            </a:r>
            <a:r>
              <a:rPr lang="it-IT" dirty="0"/>
              <a:t> in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territory</a:t>
            </a:r>
            <a:r>
              <a:rPr lang="it-IT" dirty="0"/>
              <a:t>. </a:t>
            </a:r>
          </a:p>
          <a:p>
            <a:r>
              <a:rPr lang="it-IT" dirty="0"/>
              <a:t>R15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recognise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and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role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),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the right </a:t>
            </a:r>
            <a:r>
              <a:rPr lang="it-IT" dirty="0" err="1"/>
              <a:t>features</a:t>
            </a:r>
            <a:r>
              <a:rPr lang="it-IT" dirty="0"/>
              <a:t>. </a:t>
            </a:r>
          </a:p>
          <a:p>
            <a:r>
              <a:rPr lang="it-IT" dirty="0"/>
              <a:t>D11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data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accidents</a:t>
            </a:r>
            <a:r>
              <a:rPr lang="it-IT" dirty="0"/>
              <a:t> </a:t>
            </a:r>
            <a:r>
              <a:rPr lang="it-IT" dirty="0" err="1"/>
              <a:t>occurred</a:t>
            </a:r>
            <a:r>
              <a:rPr lang="it-IT" dirty="0"/>
              <a:t> in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jurisdiction</a:t>
            </a:r>
            <a:r>
              <a:rPr lang="it-IT" dirty="0"/>
              <a:t> </a:t>
            </a:r>
            <a:r>
              <a:rPr lang="it-IT" dirty="0" err="1"/>
              <a:t>stored</a:t>
            </a:r>
            <a:r>
              <a:rPr lang="it-IT" dirty="0"/>
              <a:t> and can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4377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0B560A-EDB9-DA4B-8AFB-13BFCFACD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</a:t>
            </a:r>
            <a:r>
              <a:rPr lang="it-IT" dirty="0" err="1"/>
              <a:t>Municipality</a:t>
            </a:r>
            <a:r>
              <a:rPr lang="it-IT" dirty="0"/>
              <a:t> (G6)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FF8C4B-78C2-0148-9337-0AA63E00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b="1" dirty="0"/>
              <a:t>G6 </a:t>
            </a:r>
            <a:r>
              <a:rPr lang="it-IT" b="1" dirty="0" err="1"/>
              <a:t>Municipality</a:t>
            </a:r>
            <a:r>
              <a:rPr lang="it-IT" b="1" dirty="0"/>
              <a:t>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</a:t>
            </a:r>
            <a:r>
              <a:rPr lang="it-IT" b="1" dirty="0" err="1"/>
              <a:t>know</a:t>
            </a:r>
            <a:r>
              <a:rPr lang="it-IT" b="1" dirty="0"/>
              <a:t> the </a:t>
            </a:r>
            <a:r>
              <a:rPr lang="it-IT" b="1" dirty="0" err="1"/>
              <a:t>most</a:t>
            </a:r>
            <a:r>
              <a:rPr lang="it-IT" b="1" dirty="0"/>
              <a:t> </a:t>
            </a:r>
            <a:r>
              <a:rPr lang="it-IT" b="1" dirty="0" err="1"/>
              <a:t>unsafe</a:t>
            </a:r>
            <a:r>
              <a:rPr lang="it-IT" b="1" dirty="0"/>
              <a:t> </a:t>
            </a:r>
            <a:r>
              <a:rPr lang="it-IT" b="1" dirty="0" err="1"/>
              <a:t>areas</a:t>
            </a:r>
            <a:r>
              <a:rPr lang="it-IT" b="1" dirty="0"/>
              <a:t> of </a:t>
            </a:r>
            <a:r>
              <a:rPr lang="it-IT" b="1" dirty="0" err="1"/>
              <a:t>its</a:t>
            </a:r>
            <a:r>
              <a:rPr lang="it-IT" b="1" dirty="0"/>
              <a:t> </a:t>
            </a:r>
            <a:r>
              <a:rPr lang="it-IT" b="1" dirty="0" err="1"/>
              <a:t>territory</a:t>
            </a:r>
            <a:r>
              <a:rPr lang="it-IT" b="1" dirty="0"/>
              <a:t>. </a:t>
            </a:r>
            <a:endParaRPr lang="it-IT" dirty="0"/>
          </a:p>
          <a:p>
            <a:r>
              <a:rPr lang="it-IT" dirty="0"/>
              <a:t>R13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 from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and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interventions</a:t>
            </a:r>
            <a:r>
              <a:rPr lang="it-IT" dirty="0"/>
              <a:t>. </a:t>
            </a:r>
          </a:p>
          <a:p>
            <a:r>
              <a:rPr lang="it-IT" dirty="0"/>
              <a:t>R11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accesses</a:t>
            </a:r>
            <a:r>
              <a:rPr lang="it-IT" dirty="0"/>
              <a:t> to </a:t>
            </a:r>
            <a:r>
              <a:rPr lang="it-IT" dirty="0" err="1"/>
              <a:t>statistics</a:t>
            </a:r>
            <a:r>
              <a:rPr lang="it-IT" dirty="0"/>
              <a:t> or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accesses</a:t>
            </a:r>
            <a:r>
              <a:rPr lang="it-IT" dirty="0"/>
              <a:t> to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statistics</a:t>
            </a:r>
            <a:r>
              <a:rPr lang="it-IT" dirty="0"/>
              <a:t> and the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information </a:t>
            </a:r>
            <a:r>
              <a:rPr lang="it-IT" dirty="0" err="1"/>
              <a:t>updated</a:t>
            </a:r>
            <a:r>
              <a:rPr lang="it-IT" dirty="0"/>
              <a:t> to the last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. </a:t>
            </a:r>
          </a:p>
          <a:p>
            <a:r>
              <a:rPr lang="it-IT" dirty="0"/>
              <a:t>R17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Municipality</a:t>
            </a:r>
            <a:r>
              <a:rPr lang="it-IT" dirty="0"/>
              <a:t> User </a:t>
            </a:r>
            <a:r>
              <a:rPr lang="it-IT" dirty="0" err="1"/>
              <a:t>requests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and the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interventions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few</a:t>
            </a:r>
            <a:r>
              <a:rPr lang="it-IT" dirty="0"/>
              <a:t>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 data and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few</a:t>
            </a:r>
            <a:r>
              <a:rPr lang="it-IT" dirty="0"/>
              <a:t> </a:t>
            </a:r>
            <a:r>
              <a:rPr lang="it-IT" dirty="0" err="1"/>
              <a:t>accident</a:t>
            </a:r>
            <a:r>
              <a:rPr lang="it-IT" dirty="0"/>
              <a:t> data, the System must </a:t>
            </a:r>
            <a:r>
              <a:rPr lang="it-IT" dirty="0" err="1"/>
              <a:t>notify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. </a:t>
            </a:r>
          </a:p>
          <a:p>
            <a:r>
              <a:rPr lang="it-IT" dirty="0"/>
              <a:t>R23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a </a:t>
            </a:r>
            <a:r>
              <a:rPr lang="it-IT" dirty="0" err="1"/>
              <a:t>municipality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the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information of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municipalities</a:t>
            </a:r>
            <a:r>
              <a:rPr lang="it-IT" dirty="0"/>
              <a:t>. </a:t>
            </a:r>
          </a:p>
          <a:p>
            <a:r>
              <a:rPr lang="it-IT" dirty="0"/>
              <a:t>D4  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internet connection. </a:t>
            </a:r>
          </a:p>
          <a:p>
            <a:r>
              <a:rPr lang="it-IT" dirty="0"/>
              <a:t>D5  </a:t>
            </a:r>
            <a:r>
              <a:rPr lang="it-IT" dirty="0" err="1"/>
              <a:t>Users</a:t>
            </a:r>
            <a:r>
              <a:rPr lang="it-IT" dirty="0"/>
              <a:t> are fair with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, so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lie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reporting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D6  </a:t>
            </a:r>
            <a:r>
              <a:rPr lang="it-IT" dirty="0" err="1"/>
              <a:t>Users</a:t>
            </a:r>
            <a:r>
              <a:rPr lang="it-IT" dirty="0"/>
              <a:t> report a </a:t>
            </a:r>
            <a:r>
              <a:rPr lang="it-IT" dirty="0" err="1"/>
              <a:t>violation</a:t>
            </a:r>
            <a:r>
              <a:rPr lang="it-IT" dirty="0"/>
              <a:t> from the position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occurred</a:t>
            </a:r>
            <a:r>
              <a:rPr lang="it-I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57329315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246</TotalTime>
  <Words>1563</Words>
  <Application>Microsoft Macintosh PowerPoint</Application>
  <PresentationFormat>Presentazione su schermo (4:3)</PresentationFormat>
  <Paragraphs>93</Paragraphs>
  <Slides>26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0" baseType="lpstr">
      <vt:lpstr>Arial</vt:lpstr>
      <vt:lpstr>Calibri</vt:lpstr>
      <vt:lpstr>Wingdings</vt:lpstr>
      <vt:lpstr>POLI</vt:lpstr>
      <vt:lpstr>Titolo presentazione sottotitolo</vt:lpstr>
      <vt:lpstr>Firma convenzione  Politecnico di Milano e Veneranda Fabbrica del Duomo di Milano</vt:lpstr>
      <vt:lpstr>Goals of the System – EndUser (G1)</vt:lpstr>
      <vt:lpstr>Goals of the System – EndUser (G11)</vt:lpstr>
      <vt:lpstr>Goals of the System – Authority (G3)</vt:lpstr>
      <vt:lpstr>Goals of the System – Authority (G8)</vt:lpstr>
      <vt:lpstr>Goals of the System – Authority (G10)</vt:lpstr>
      <vt:lpstr>Goals of the System – Municipality (G5)</vt:lpstr>
      <vt:lpstr>Goals of the System – Municipality (G6)</vt:lpstr>
      <vt:lpstr>Goals of the System – Municipality (G7)</vt:lpstr>
      <vt:lpstr>World and Machine Phenomena</vt:lpstr>
      <vt:lpstr>Use cases - EndUser</vt:lpstr>
      <vt:lpstr>Use cases - Authority</vt:lpstr>
      <vt:lpstr>Use cases - Municipality</vt:lpstr>
      <vt:lpstr>Alloy model</vt:lpstr>
      <vt:lpstr>Firma convenzione  Politecnico di Milano e Veneranda Fabbrica del Duomo di Milano</vt:lpstr>
      <vt:lpstr>Components of the System – Client</vt:lpstr>
      <vt:lpstr>Components of the System - Server</vt:lpstr>
      <vt:lpstr>An end user create a new traffic violation  </vt:lpstr>
      <vt:lpstr>An authority user is notified for a violation</vt:lpstr>
      <vt:lpstr>An authority user notifies other authorities</vt:lpstr>
      <vt:lpstr>A Municipality user requests the unsafe areas and interventions</vt:lpstr>
      <vt:lpstr>Gantt – First phase</vt:lpstr>
      <vt:lpstr>Gantt - Second phase</vt:lpstr>
      <vt:lpstr>Gantt – Third phase</vt:lpstr>
      <vt:lpstr>Gantt – Fourth phase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Samuele Moscatelli</cp:lastModifiedBy>
  <cp:revision>36</cp:revision>
  <dcterms:created xsi:type="dcterms:W3CDTF">2015-05-26T12:27:57Z</dcterms:created>
  <dcterms:modified xsi:type="dcterms:W3CDTF">2020-01-25T15:17:33Z</dcterms:modified>
</cp:coreProperties>
</file>